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72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68" autoAdjust="0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554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Bieleveld" userId="22f0b6d3d6060922" providerId="LiveId" clId="{8D6BF440-EB1F-4DC0-9951-2AF6975982CA}"/>
    <pc:docChg chg="modSld">
      <pc:chgData name="Kirsten Bieleveld" userId="22f0b6d3d6060922" providerId="LiveId" clId="{8D6BF440-EB1F-4DC0-9951-2AF6975982CA}" dt="2017-11-08T14:59:16.533" v="3" actId="1076"/>
      <pc:docMkLst>
        <pc:docMk/>
      </pc:docMkLst>
      <pc:sldChg chg="modSp">
        <pc:chgData name="Kirsten Bieleveld" userId="22f0b6d3d6060922" providerId="LiveId" clId="{8D6BF440-EB1F-4DC0-9951-2AF6975982CA}" dt="2017-11-08T14:59:16.533" v="3" actId="1076"/>
        <pc:sldMkLst>
          <pc:docMk/>
          <pc:sldMk cId="1980027905" sldId="258"/>
        </pc:sldMkLst>
        <pc:spChg chg="mod">
          <ac:chgData name="Kirsten Bieleveld" userId="22f0b6d3d6060922" providerId="LiveId" clId="{8D6BF440-EB1F-4DC0-9951-2AF6975982CA}" dt="2017-11-08T14:59:16.533" v="3" actId="1076"/>
          <ac:spMkLst>
            <pc:docMk/>
            <pc:sldMk cId="1980027905" sldId="258"/>
            <ac:spMk id="10" creationId="{00000000-0000-0000-0000-000000000000}"/>
          </ac:spMkLst>
        </pc:spChg>
        <pc:spChg chg="mod">
          <ac:chgData name="Kirsten Bieleveld" userId="22f0b6d3d6060922" providerId="LiveId" clId="{8D6BF440-EB1F-4DC0-9951-2AF6975982CA}" dt="2017-11-08T14:59:04.273" v="2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Kirsten Bieleveld" userId="22f0b6d3d6060922" providerId="LiveId" clId="{8D6BF440-EB1F-4DC0-9951-2AF6975982CA}" dt="2017-11-08T14:58:56.822" v="0" actId="1076"/>
          <ac:spMkLst>
            <pc:docMk/>
            <pc:sldMk cId="1980027905" sldId="258"/>
            <ac:spMk id="1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22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762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Nooit denk ik aan niets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luister actief.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kan voorspellen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wat voor soort boek we gaan lezen op basis van titel en tekeningen.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325" y="2298502"/>
            <a:ext cx="19716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43158" y="597958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Verhelderen</a:t>
            </a: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met maatje en team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000" y="1297126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‘Beer’, ‘Zwanenzang’ en 	‘Dames en heren’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3,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5925"/>
            <a:ext cx="648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3429445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‘Zwanenzang’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Nooit denk ik aan niets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752" y="4248178"/>
            <a:ext cx="2252132" cy="200659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668" y="2168546"/>
            <a:ext cx="492125" cy="467207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668" y="4014575"/>
            <a:ext cx="492125" cy="467207"/>
          </a:xfrm>
          <a:prstGeom prst="rect">
            <a:avLst/>
          </a:prstGeom>
        </p:spPr>
      </p:pic>
      <p:pic>
        <p:nvPicPr>
          <p:cNvPr id="17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668" y="5834861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1053885" y="1449388"/>
            <a:ext cx="10441503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 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1053885" y="90170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Nooit denk ik aan niets</a:t>
            </a:r>
          </a:p>
        </p:txBody>
      </p:sp>
      <p:pic>
        <p:nvPicPr>
          <p:cNvPr id="12" name="Afbeelding 6">
            <a:extLst>
              <a:ext uri="{FF2B5EF4-FFF2-40B4-BE49-F238E27FC236}">
                <a16:creationId xmlns:a16="http://schemas.microsoft.com/office/drawing/2014/main" id="{B3188C6B-EB5B-419D-AFAF-52C8B85EF0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286" y="3034437"/>
            <a:ext cx="3243390" cy="212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77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Nooit denk ik aan niets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luister actief.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325" y="2298502"/>
            <a:ext cx="19716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3437"/>
            <a:ext cx="4829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131537" y="908050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gedichten: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‘Kus’,  ‘Knikker’, ‘Lam ram ooi’, ‘De wind’ 	en maak de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toetsvragen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Oefen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woordrijtjes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Nooit denk ik aan niets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1123" y="2847889"/>
            <a:ext cx="2400649" cy="1700460"/>
          </a:xfrm>
          <a:prstGeom prst="rect">
            <a:avLst/>
          </a:prstGeom>
        </p:spPr>
      </p:pic>
      <p:pic>
        <p:nvPicPr>
          <p:cNvPr id="15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758" y="2147870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Nooit denk ik aan niets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6747" y="2162076"/>
            <a:ext cx="3072895" cy="201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Nooit denk ik aan niets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luister actief.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 een gedicht schrijven.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0" y="2606279"/>
            <a:ext cx="19716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533258" y="1449388"/>
            <a:ext cx="10962741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Kladversie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Bespreek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opdracht. Verbeter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Netversie kopieerblad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Tekening, oefenen van de woordrijtjes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00230" y="87763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Nooit denk ik aan niets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878707" y="3474732"/>
            <a:ext cx="3439049" cy="275564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73" y="1995186"/>
            <a:ext cx="551985" cy="524036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73" y="4486663"/>
            <a:ext cx="551985" cy="524036"/>
          </a:xfrm>
          <a:prstGeom prst="rect">
            <a:avLst/>
          </a:prstGeom>
        </p:spPr>
      </p:pic>
      <p:pic>
        <p:nvPicPr>
          <p:cNvPr id="11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73" y="324496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00" y="2590622"/>
            <a:ext cx="6350000" cy="393582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Nooit denk ik aan niets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89459"/>
            <a:ext cx="991104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Zelf	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Bedenk wat voor soort boek ‘Nooit denk ik aan niets’ is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	Kom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tot een teamantwoord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minuten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es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Nooit denk ik aan niets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Voorspellen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489" y="3190260"/>
            <a:ext cx="551985" cy="524036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242" y="3907078"/>
            <a:ext cx="2785999" cy="248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4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1. 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 lawaai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verdampen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verslijten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knarsen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verslaan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6. 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bui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7. 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 mos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8.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danseres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9. 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reiger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Zelf	Schrijf de woorden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 de woordenlijst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Klaar?	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les 1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noProof="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es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Nooit denk ik aan niets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325" y="881187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5679" y="3462605"/>
            <a:ext cx="1746269" cy="246685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8743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88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736372" y="1260509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de gedichten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‘Vreemde vogel’ en ‘Altijd’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306857" y="1260509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‘Altijd’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306857" y="707995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65213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Verhelderen met je maatje en team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Nooit denk ik aan niets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866" y="3762033"/>
            <a:ext cx="2402488" cy="214056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577" y="2121875"/>
            <a:ext cx="551985" cy="524036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13F7683-F7FB-4507-AC84-6A7D3B5F372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807" y="4463760"/>
            <a:ext cx="2832100" cy="1852604"/>
          </a:xfrm>
          <a:prstGeom prst="rect">
            <a:avLst/>
          </a:prstGeom>
        </p:spPr>
      </p:pic>
      <p:sp>
        <p:nvSpPr>
          <p:cNvPr id="21" name="Tekstvak 9"/>
          <p:cNvSpPr txBox="1"/>
          <p:nvPr/>
        </p:nvSpPr>
        <p:spPr>
          <a:xfrm>
            <a:off x="696000" y="70799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369" y="1843687"/>
            <a:ext cx="551985" cy="524036"/>
          </a:xfrm>
          <a:prstGeom prst="rect">
            <a:avLst/>
          </a:prstGeom>
        </p:spPr>
      </p:pic>
      <p:pic>
        <p:nvPicPr>
          <p:cNvPr id="18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369" y="359879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59416" y="1472932"/>
            <a:ext cx="10166887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759416" y="91137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Nooit denk ik aan niets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3188C6B-EB5B-419D-AFAF-52C8B85EF0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0715" y="3362525"/>
            <a:ext cx="3765588" cy="24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Nooit denk ik aan niets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luister actief.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kan een deel van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gedicht samenvatten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0" y="2606279"/>
            <a:ext cx="19716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Samenvatten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98123"/>
            <a:ext cx="648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Nooit denk ik aan niets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438" y="3945155"/>
            <a:ext cx="2252132" cy="2006599"/>
          </a:xfrm>
          <a:prstGeom prst="rect">
            <a:avLst/>
          </a:prstGeom>
        </p:spPr>
      </p:pic>
      <p:sp>
        <p:nvSpPr>
          <p:cNvPr id="13" name="Tekstvak 14"/>
          <p:cNvSpPr txBox="1"/>
          <p:nvPr/>
        </p:nvSpPr>
        <p:spPr>
          <a:xfrm>
            <a:off x="5016000" y="187908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00" y="544696"/>
            <a:ext cx="1349530" cy="190640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185" y="2388200"/>
            <a:ext cx="498306" cy="473075"/>
          </a:xfrm>
          <a:prstGeom prst="rect">
            <a:avLst/>
          </a:prstGeom>
        </p:spPr>
      </p:pic>
      <p:sp>
        <p:nvSpPr>
          <p:cNvPr id="17" name="Tekstvak 17"/>
          <p:cNvSpPr txBox="1"/>
          <p:nvPr/>
        </p:nvSpPr>
        <p:spPr>
          <a:xfrm>
            <a:off x="5016000" y="3404325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‘Bang’ en ‘Boos’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185" y="4012337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222007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 Woorden van de week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week.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6000" y="74555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Nooit denk ik aan niets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171" y="4368606"/>
            <a:ext cx="3350305" cy="2191585"/>
          </a:xfrm>
          <a:prstGeom prst="rect">
            <a:avLst/>
          </a:prstGeom>
        </p:spPr>
      </p:pic>
      <p:sp>
        <p:nvSpPr>
          <p:cNvPr id="14" name="Tekstvak 18"/>
          <p:cNvSpPr txBox="1"/>
          <p:nvPr/>
        </p:nvSpPr>
        <p:spPr>
          <a:xfrm>
            <a:off x="653995" y="1275300"/>
            <a:ext cx="5261329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‘Boos’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7"/>
          <p:cNvSpPr txBox="1"/>
          <p:nvPr/>
        </p:nvSpPr>
        <p:spPr>
          <a:xfrm>
            <a:off x="653995" y="74555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Verhelderen met maatje en team</a:t>
            </a:r>
          </a:p>
        </p:txBody>
      </p:sp>
      <p:pic>
        <p:nvPicPr>
          <p:cNvPr id="20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22" y="1925609"/>
            <a:ext cx="498306" cy="47307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532" y="3664547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Nooit denk ik aan niets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luister actief.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ken de betekenis van de woorden van de week.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325" y="2298502"/>
            <a:ext cx="19716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2087</TotalTime>
  <Words>923</Words>
  <Application>Microsoft Office PowerPoint</Application>
  <PresentationFormat>Widescreen</PresentationFormat>
  <Paragraphs>243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76</cp:revision>
  <dcterms:created xsi:type="dcterms:W3CDTF">2017-07-26T14:05:48Z</dcterms:created>
  <dcterms:modified xsi:type="dcterms:W3CDTF">2022-08-03T11:16:56Z</dcterms:modified>
</cp:coreProperties>
</file>